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0" r:id="rId4"/>
    <p:sldId id="281" r:id="rId5"/>
    <p:sldId id="257" r:id="rId6"/>
    <p:sldId id="282" r:id="rId7"/>
    <p:sldId id="283" r:id="rId8"/>
    <p:sldId id="284" r:id="rId9"/>
    <p:sldId id="286" r:id="rId10"/>
    <p:sldId id="287" r:id="rId11"/>
    <p:sldId id="288" r:id="rId12"/>
    <p:sldId id="292" r:id="rId13"/>
    <p:sldId id="289" r:id="rId14"/>
    <p:sldId id="290" r:id="rId15"/>
    <p:sldId id="291" r:id="rId16"/>
    <p:sldId id="29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24.02.2021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44457"/>
            <a:ext cx="44506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стека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последующий элемент указатель на текущий первый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первый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1590331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58237"/>
            <a:ext cx="445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указатель на верхний элемент стека записываем значение поля указателя на следующий элемент взятое из удаляемого первого элемента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значение удаленного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23" y="1777753"/>
            <a:ext cx="5838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235072"/>
            <a:ext cx="100910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стек?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Например, в работе компьютера стек используется для хранения последовательности рекурсивного вызова функций, именно благодаря этому рекурсия работает так как она работает.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 же стек можно использовать для описание ситуаций в которых нам нужно работать с наиболее актуальными по времени данными, но при этом иногда необходимо перебирать их все.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помощи стека можно организовать работу интерпретатора математических выражений, постепенно разбирая их на все более малые кусочки.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Стеком часто используется при синтаксическом анализе каких либо текстовых материалов или языков программирования. Так же текстовые редакторы использует стек для работы со скобками,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парсеры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стек для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структуры вложенных тегов. </a:t>
            </a:r>
          </a:p>
        </p:txBody>
      </p:sp>
      <p:pic>
        <p:nvPicPr>
          <p:cNvPr id="4098" name="Picture 2" descr="я человек простой вижу операнд - кладу его в стек, Мем Я человек простой - 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1" y="153460"/>
            <a:ext cx="3473588" cy="2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Очередь, как и стек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т.е. так же как и стек как правило просто надстройкой над базовой реализацией списка, которая просто запрещает доступ к определенным операциям, и добавляя новые.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реализует следующую идею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очереди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во всех отношениях, за исключением того, что извлекать значения из очереди можно только с одной стороны, причем не важно с какой, но при этом добавлять можно будет только в противоположную от места извлечения сторону.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очереди является очередь в магазин. Когда мы подходим к кассе магазина мы уже видим некоторое количество людей, и не можем встать в нее перед этими людьми. Мы находим последнего, встаем за ним, а все приходящие за нами будут вставать после нас, и обслужат их после нас, так же как нас не обслужат раньше тех кто стоит перед нами.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68" y="1281870"/>
            <a:ext cx="2114550" cy="5248275"/>
          </a:xfrm>
          <a:prstGeom prst="rect">
            <a:avLst/>
          </a:prstGeom>
        </p:spPr>
      </p:pic>
      <p:pic>
        <p:nvPicPr>
          <p:cNvPr id="5122" name="Picture 2" descr="Очередь , Мем Губка Боб во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72" y="143928"/>
            <a:ext cx="1750729" cy="14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886067"/>
            <a:ext cx="4450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очереди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текущего последнего элемента в очереди к указателю на последующий элемент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конечный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8" y="1295219"/>
            <a:ext cx="6686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66267"/>
            <a:ext cx="4450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очереди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взятого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Записываем значение поля указателя на следующий элемент у взятого элемента в переменную указателя на текущий первый элемент списка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Удаляем взятый элемент очереди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сохраненное ранее значение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1437777"/>
            <a:ext cx="510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073489"/>
            <a:ext cx="100910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очередь?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Очереди подходят под описания множества жизненных ситуаций в которых требуется соблюдения честного порядка обработки каких либо агентов, данных или ситуаций, таких как моделирования поведения покупателей, банковские и биржевые операции, моделирование трафика чего либо.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компьютерной технике очереди используются для описания порядка предоставления процессорного времени различным программам которые мы запускаем.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многих языках программирования и Фреймворках используется модель событий, которые так же могут иметь очередность выполнения.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Один из часто используемых паттернов проектирования это конвейер обработки данных, который можно представить как очередь использования функций на какой либо набор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Обработка миллионов событий в сутки при помощи каскадов очередей / Блог  компании ManyChat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78" y="64546"/>
            <a:ext cx="3957622" cy="20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55277"/>
              </p:ext>
            </p:extLst>
          </p:nvPr>
        </p:nvGraphicFramePr>
        <p:xfrm>
          <a:off x="493417" y="1244404"/>
          <a:ext cx="10418770" cy="50053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747302958"/>
                    </a:ext>
                  </a:extLst>
                </a:gridCol>
                <a:gridCol w="790498">
                  <a:extLst>
                    <a:ext uri="{9D8B030D-6E8A-4147-A177-3AD203B41FA5}">
                      <a16:colId xmlns:a16="http://schemas.microsoft.com/office/drawing/2014/main" val="3644054527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1827389550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60667989"/>
                    </a:ext>
                  </a:extLst>
                </a:gridCol>
              </a:tblGrid>
              <a:tr h="25199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Номер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Дата 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Тема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Краткое описание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extLst>
                  <a:ext uri="{0D108BD9-81ED-4DB2-BD59-A6C34878D82A}">
                    <a16:rowId xmlns:a16="http://schemas.microsoft.com/office/drawing/2014/main" val="3778079815"/>
                  </a:ext>
                </a:extLst>
              </a:tr>
              <a:tr h="936657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10.02.21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Модель работы RAM, асимптотические обозначения О-большое, о-малое, сигма-большое,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-большое. Сортировки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раскрываются темы базовой упрощенной модели компьютера и памяти, </a:t>
                      </a:r>
                      <a:r>
                        <a:rPr lang="ru-RU" sz="1000" dirty="0" smtClean="0">
                          <a:effectLst/>
                        </a:rPr>
                        <a:t>которые </a:t>
                      </a:r>
                      <a:r>
                        <a:rPr lang="ru-RU" sz="1000" dirty="0">
                          <a:effectLst/>
                        </a:rPr>
                        <a:t>используются при построении и анализе алгоритмов. </a:t>
                      </a:r>
                      <a:r>
                        <a:rPr lang="ru-RU" sz="1000" dirty="0" smtClean="0">
                          <a:effectLst/>
                        </a:rPr>
                        <a:t>Вводятся </a:t>
                      </a:r>
                      <a:r>
                        <a:rPr lang="ru-RU" sz="1000" dirty="0">
                          <a:effectLst/>
                        </a:rPr>
                        <a:t>и раскрываются понятия асимптотических обозначений использующихся при анализе производительности алгоритмов, такие как О большое, о малое, сигма 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smtClean="0">
                          <a:effectLst/>
                        </a:rPr>
                        <a:t>большое. </a:t>
                      </a:r>
                      <a:r>
                        <a:rPr lang="ru-RU" sz="1000" dirty="0">
                          <a:effectLst/>
                        </a:rPr>
                        <a:t>В завершении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рассматриваются </a:t>
                      </a:r>
                      <a:r>
                        <a:rPr lang="ru-RU" sz="1000" dirty="0">
                          <a:effectLst/>
                        </a:rPr>
                        <a:t>несколько общеупотребимых методов сортировки, с привязкой к их </a:t>
                      </a:r>
                      <a:r>
                        <a:rPr lang="ru-RU" sz="1000" dirty="0" smtClean="0">
                          <a:effectLst/>
                        </a:rPr>
                        <a:t>асимптотической </a:t>
                      </a:r>
                      <a:r>
                        <a:rPr lang="ru-RU" sz="1000" dirty="0">
                          <a:effectLst/>
                        </a:rPr>
                        <a:t>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954591187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24.02.21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Список, Стек, Очередь, </a:t>
                      </a:r>
                      <a:r>
                        <a:rPr lang="ru-RU" sz="1000" dirty="0" smtClean="0">
                          <a:effectLst/>
                        </a:rPr>
                        <a:t>Модели </a:t>
                      </a:r>
                      <a:r>
                        <a:rPr lang="ru-RU" sz="1000" dirty="0">
                          <a:effectLst/>
                        </a:rPr>
                        <a:t>и особенности реализации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рассматриваются поочередно такие базовые структуры как список, стек и очередь.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188580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Двоичные </a:t>
                      </a:r>
                      <a:r>
                        <a:rPr lang="ru-RU" sz="1000" dirty="0" smtClean="0">
                          <a:effectLst/>
                        </a:rPr>
                        <a:t>деревья, </a:t>
                      </a:r>
                      <a:r>
                        <a:rPr lang="ru-RU" sz="1000" dirty="0">
                          <a:effectLst/>
                        </a:rPr>
                        <a:t>двоичное дерево поиска, </a:t>
                      </a:r>
                      <a:r>
                        <a:rPr lang="ru-RU" sz="1000" dirty="0" smtClean="0">
                          <a:effectLst/>
                        </a:rPr>
                        <a:t>самобалансирующиеся </a:t>
                      </a:r>
                      <a:r>
                        <a:rPr lang="ru-RU" sz="1000" dirty="0">
                          <a:effectLst/>
                        </a:rPr>
                        <a:t>деревья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рассматривается структура двоичного дерева, его применимость к задачи поиска в коллекции, рассматриваются понятие самоболонсирующихся деревьев, а так же модели(или 1 модель) таких деревьев.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497698993"/>
                  </a:ext>
                </a:extLst>
              </a:tr>
              <a:tr h="40836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24.03.21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Хеширование, хеш таблицы, словари ключ значение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расматривается тема хеширования и построения хеш таблиц, а так же варианты реализации структруы словаря содержащего пары ключ знаение.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113331311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07.04.21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Граф, обход в ширину, обход в глубину , Поиск циклов, поиск кратчайшего пути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рассматрвиается понятие графа, раскрываются основные понятия с ним связанные, применимость графов и их широкую распространенность в информационных системах. Рассматриваются задачи обхода графа в ширину и в глубину, а так же задача поиска кратчайшего пути в графе.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558026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21.04.21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Очередь с приоритетом, куча.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расматриватеся струтктура кучи и очереди с приоритетом, ее модель и применимость.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286023135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05.05.21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Подходы к построению алгоритмов, жадный подход, подход разделяй и властвуй, динамическое программирование, случайный подход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рассматриваются основные базовые подходы к построению самостоятельных алгоритмов. Рассматриваются подход жадных алгоритмов, разделяй и властвуй, а так же динамическое программирование.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855899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19.05.21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 smtClean="0">
                          <a:effectLst/>
                        </a:rPr>
                        <a:t>Трудно решаемые </a:t>
                      </a:r>
                      <a:r>
                        <a:rPr lang="ru-RU" sz="1000" dirty="0">
                          <a:effectLst/>
                        </a:rPr>
                        <a:t>задачи, понятие классов 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будут введено понятие классов сложности, описаны эти классы и будут предложены сложные задачи относящиеся к этим классам.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20311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структур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87606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Контейнеры подразделяются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Последовательные – элементы в структуре следуют друг за другом и расположены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массивы, списки, очереди и т.д.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Ассоциативные – элементы в структуре располагаются по какому либо правилу, а не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словари,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таблицы, множества.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Обобщенно, все структуры данных классифицируются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Смежные структуры данных – структуры, элементы которых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храняться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 памяти компьютера располагаясь друг за другом,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массивы,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Связные структуры данных – структуры, элементы которых хранятся в отдельных, обособленных друг от друга, областях памяти и связаны друг с другом указателями,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списки, деревья, графы.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это структура данных, в которой каждый элемент связан с одним из своих соседних элементов, для однонаправленного списка это следующий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2445664"/>
            <a:ext cx="10325100" cy="781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3" y="3719110"/>
            <a:ext cx="10315575" cy="77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103" y="3208396"/>
            <a:ext cx="10091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ля двунаправленного списка это следующий и предыдущий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4667527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одного элемента списка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Двунаправленный – поле указателя на предыдущий, поле значения,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Однонаправленный – поле значения элемента,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Имея такую структуру список позволяет легко проводить операции вставки и удаления, так же в зависимости от реализации списки могут поддерживать обращения по индексу, хотя в базовой модели такого не предполагается.</a:t>
            </a:r>
          </a:p>
        </p:txBody>
      </p:sp>
      <p:pic>
        <p:nvPicPr>
          <p:cNvPr id="2050" name="Picture 2" descr="ИЗИ, Мем Шел бы ты отсюда петушо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55" y="4644825"/>
            <a:ext cx="1840125" cy="15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вставки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после которого производиться вставка.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Создать новый объект элемента списка с полем значения нужного типа и полем указателя на следующий элемент.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значения нового объекта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указателя на следующий элемент поставить значение аналогичного поля после которого производиться вставка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элемента, после которого производиться вставка, поменять значения поля указателя на следующий элемент на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 списка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5185245"/>
            <a:ext cx="1031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удаления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который подлежит удалению из списка.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Найти элемент предшествующий удаляемому элементу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Сохранить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начение поля указателя на последующий элемент удаляемого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поле указателя на последующий элемент предшествующего удаляемому элементу сохраненное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элемент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4980458"/>
            <a:ext cx="10315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переполнения такой структуры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и простота операций удаления и вставки по сравнению с массивом(и простота реализации по сравнению с другими структурами)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манипуляции списком при работе с комплексными большими объектами, так как минимизируются операции копирования самих элементов, работа видеться с указателями.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дополнительного места для хранения указателей.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эффективного способа обращения к произвольному элементу.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Слабая локализация данных в памяти, что делает невозможным применение процессорных векторных оптимизаций, т.е. не дает процессору сразу манипулировать группами элементов.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39" y="4876379"/>
            <a:ext cx="1845099" cy="18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сам по себе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поэтому часто его реализация является просто модификацией над уже существующими в библиотеке типом списка, которая просто запрещает доступ к определенным операциям, и добавляя новую.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реализует идею звучащую седлающим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Последний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стека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днако в отличии от него, начало стека является его же и концом.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стека является стопка блинов. Когда мы печем блины, первый блин мы кладем на пустую тарелку, каждый последующий блин кладется поверх предыдущего и увеличивает объем всей стопки. Когда же придет время употребить блины, мы не будем поднимать всю стопку, что бы взять первый. Мы возьмем самый верхний блин, соответственно приготовленный последним, и пойдем по стопке вниз, до тех пор пока не дойдем до самого первого, после которого останется только пустая тарелка.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1984919"/>
            <a:ext cx="2114550" cy="4238625"/>
          </a:xfrm>
          <a:prstGeom prst="rect">
            <a:avLst/>
          </a:prstGeom>
        </p:spPr>
      </p:pic>
      <p:pic>
        <p:nvPicPr>
          <p:cNvPr id="7170" name="Picture 2" descr="Какой стек?, Мем Какой паца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01" y="55873"/>
            <a:ext cx="2187299" cy="1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1105</TotalTime>
  <Words>1712</Words>
  <Application>Microsoft Office PowerPoint</Application>
  <PresentationFormat>Широкоэкранный</PresentationFormat>
  <Paragraphs>165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148</cp:revision>
  <dcterms:created xsi:type="dcterms:W3CDTF">2018-10-31T17:08:02Z</dcterms:created>
  <dcterms:modified xsi:type="dcterms:W3CDTF">2021-02-24T09:25:12Z</dcterms:modified>
</cp:coreProperties>
</file>